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1161288"/>
            <a:ext cx="9144000" cy="173519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545260" y="6852158"/>
            <a:ext cx="153670" cy="117475"/>
          </a:xfrm>
          <a:custGeom>
            <a:avLst/>
            <a:gdLst/>
            <a:ahLst/>
            <a:cxnLst/>
            <a:rect l="l" t="t" r="r" b="b"/>
            <a:pathLst>
              <a:path w="153670" h="117475">
                <a:moveTo>
                  <a:pt x="58953" y="57683"/>
                </a:moveTo>
                <a:lnTo>
                  <a:pt x="26962" y="57683"/>
                </a:lnTo>
                <a:lnTo>
                  <a:pt x="26962" y="73126"/>
                </a:lnTo>
                <a:lnTo>
                  <a:pt x="39408" y="73126"/>
                </a:lnTo>
                <a:lnTo>
                  <a:pt x="39408" y="95516"/>
                </a:lnTo>
                <a:lnTo>
                  <a:pt x="36576" y="99923"/>
                </a:lnTo>
                <a:lnTo>
                  <a:pt x="21907" y="99923"/>
                </a:lnTo>
                <a:lnTo>
                  <a:pt x="19545" y="95199"/>
                </a:lnTo>
                <a:lnTo>
                  <a:pt x="19545" y="19850"/>
                </a:lnTo>
                <a:lnTo>
                  <a:pt x="23495" y="17018"/>
                </a:lnTo>
                <a:lnTo>
                  <a:pt x="35928" y="17018"/>
                </a:lnTo>
                <a:lnTo>
                  <a:pt x="39408" y="21424"/>
                </a:lnTo>
                <a:lnTo>
                  <a:pt x="39408" y="38442"/>
                </a:lnTo>
                <a:lnTo>
                  <a:pt x="57988" y="38442"/>
                </a:lnTo>
                <a:lnTo>
                  <a:pt x="57988" y="31203"/>
                </a:lnTo>
                <a:lnTo>
                  <a:pt x="56146" y="19138"/>
                </a:lnTo>
                <a:lnTo>
                  <a:pt x="50660" y="9207"/>
                </a:lnTo>
                <a:lnTo>
                  <a:pt x="41503" y="2476"/>
                </a:lnTo>
                <a:lnTo>
                  <a:pt x="28689" y="0"/>
                </a:lnTo>
                <a:lnTo>
                  <a:pt x="16090" y="2286"/>
                </a:lnTo>
                <a:lnTo>
                  <a:pt x="7124" y="8547"/>
                </a:lnTo>
                <a:lnTo>
                  <a:pt x="1778" y="17818"/>
                </a:lnTo>
                <a:lnTo>
                  <a:pt x="0" y="29159"/>
                </a:lnTo>
                <a:lnTo>
                  <a:pt x="0" y="87782"/>
                </a:lnTo>
                <a:lnTo>
                  <a:pt x="1905" y="99987"/>
                </a:lnTo>
                <a:lnTo>
                  <a:pt x="7289" y="109169"/>
                </a:lnTo>
                <a:lnTo>
                  <a:pt x="15557" y="114947"/>
                </a:lnTo>
                <a:lnTo>
                  <a:pt x="26174" y="116954"/>
                </a:lnTo>
                <a:lnTo>
                  <a:pt x="35318" y="116954"/>
                </a:lnTo>
                <a:lnTo>
                  <a:pt x="40043" y="113792"/>
                </a:lnTo>
                <a:lnTo>
                  <a:pt x="45872" y="106857"/>
                </a:lnTo>
                <a:lnTo>
                  <a:pt x="49504" y="115366"/>
                </a:lnTo>
                <a:lnTo>
                  <a:pt x="58953" y="115366"/>
                </a:lnTo>
                <a:lnTo>
                  <a:pt x="58953" y="57683"/>
                </a:lnTo>
                <a:close/>
              </a:path>
              <a:path w="153670" h="117475">
                <a:moveTo>
                  <a:pt x="153073" y="115354"/>
                </a:moveTo>
                <a:lnTo>
                  <a:pt x="137947" y="68237"/>
                </a:lnTo>
                <a:lnTo>
                  <a:pt x="136537" y="63817"/>
                </a:lnTo>
                <a:lnTo>
                  <a:pt x="141465" y="60642"/>
                </a:lnTo>
                <a:lnTo>
                  <a:pt x="145859" y="55206"/>
                </a:lnTo>
                <a:lnTo>
                  <a:pt x="146850" y="52628"/>
                </a:lnTo>
                <a:lnTo>
                  <a:pt x="149021" y="46913"/>
                </a:lnTo>
                <a:lnTo>
                  <a:pt x="150241" y="35128"/>
                </a:lnTo>
                <a:lnTo>
                  <a:pt x="148145" y="19646"/>
                </a:lnTo>
                <a:lnTo>
                  <a:pt x="146939" y="17640"/>
                </a:lnTo>
                <a:lnTo>
                  <a:pt x="141897" y="9245"/>
                </a:lnTo>
                <a:lnTo>
                  <a:pt x="131546" y="3403"/>
                </a:lnTo>
                <a:lnTo>
                  <a:pt x="130695" y="3302"/>
                </a:lnTo>
                <a:lnTo>
                  <a:pt x="130695" y="21577"/>
                </a:lnTo>
                <a:lnTo>
                  <a:pt x="130695" y="48691"/>
                </a:lnTo>
                <a:lnTo>
                  <a:pt x="126758" y="52628"/>
                </a:lnTo>
                <a:lnTo>
                  <a:pt x="109258" y="52628"/>
                </a:lnTo>
                <a:lnTo>
                  <a:pt x="109258" y="17640"/>
                </a:lnTo>
                <a:lnTo>
                  <a:pt x="126758" y="17640"/>
                </a:lnTo>
                <a:lnTo>
                  <a:pt x="130695" y="21577"/>
                </a:lnTo>
                <a:lnTo>
                  <a:pt x="130695" y="3302"/>
                </a:lnTo>
                <a:lnTo>
                  <a:pt x="117132" y="1562"/>
                </a:lnTo>
                <a:lnTo>
                  <a:pt x="89712" y="1562"/>
                </a:lnTo>
                <a:lnTo>
                  <a:pt x="89712" y="115354"/>
                </a:lnTo>
                <a:lnTo>
                  <a:pt x="109258" y="115354"/>
                </a:lnTo>
                <a:lnTo>
                  <a:pt x="109258" y="68707"/>
                </a:lnTo>
                <a:lnTo>
                  <a:pt x="112725" y="68707"/>
                </a:lnTo>
                <a:lnTo>
                  <a:pt x="116827" y="68541"/>
                </a:lnTo>
                <a:lnTo>
                  <a:pt x="119341" y="68237"/>
                </a:lnTo>
                <a:lnTo>
                  <a:pt x="133210" y="115354"/>
                </a:lnTo>
                <a:lnTo>
                  <a:pt x="153073" y="115354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24694" y="6853721"/>
            <a:ext cx="205764" cy="1137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7952854" y="6853720"/>
            <a:ext cx="144780" cy="114300"/>
          </a:xfrm>
          <a:custGeom>
            <a:avLst/>
            <a:gdLst/>
            <a:ahLst/>
            <a:cxnLst/>
            <a:rect l="l" t="t" r="r" b="b"/>
            <a:pathLst>
              <a:path w="144779" h="114300">
                <a:moveTo>
                  <a:pt x="54533" y="96786"/>
                </a:moveTo>
                <a:lnTo>
                  <a:pt x="19545" y="96786"/>
                </a:lnTo>
                <a:lnTo>
                  <a:pt x="19545" y="63360"/>
                </a:lnTo>
                <a:lnTo>
                  <a:pt x="44767" y="63360"/>
                </a:lnTo>
                <a:lnTo>
                  <a:pt x="44767" y="46342"/>
                </a:lnTo>
                <a:lnTo>
                  <a:pt x="19545" y="46342"/>
                </a:lnTo>
                <a:lnTo>
                  <a:pt x="19545" y="17030"/>
                </a:lnTo>
                <a:lnTo>
                  <a:pt x="52324" y="17030"/>
                </a:lnTo>
                <a:lnTo>
                  <a:pt x="52324" y="12"/>
                </a:lnTo>
                <a:lnTo>
                  <a:pt x="0" y="12"/>
                </a:lnTo>
                <a:lnTo>
                  <a:pt x="0" y="113804"/>
                </a:lnTo>
                <a:lnTo>
                  <a:pt x="54533" y="113804"/>
                </a:lnTo>
                <a:lnTo>
                  <a:pt x="54533" y="96786"/>
                </a:lnTo>
                <a:close/>
              </a:path>
              <a:path w="144779" h="114300">
                <a:moveTo>
                  <a:pt x="144233" y="113792"/>
                </a:moveTo>
                <a:lnTo>
                  <a:pt x="129108" y="66675"/>
                </a:lnTo>
                <a:lnTo>
                  <a:pt x="127698" y="62255"/>
                </a:lnTo>
                <a:lnTo>
                  <a:pt x="132626" y="59080"/>
                </a:lnTo>
                <a:lnTo>
                  <a:pt x="137020" y="53644"/>
                </a:lnTo>
                <a:lnTo>
                  <a:pt x="137998" y="51066"/>
                </a:lnTo>
                <a:lnTo>
                  <a:pt x="140182" y="45351"/>
                </a:lnTo>
                <a:lnTo>
                  <a:pt x="141401" y="33566"/>
                </a:lnTo>
                <a:lnTo>
                  <a:pt x="139306" y="18084"/>
                </a:lnTo>
                <a:lnTo>
                  <a:pt x="138099" y="16078"/>
                </a:lnTo>
                <a:lnTo>
                  <a:pt x="133057" y="7683"/>
                </a:lnTo>
                <a:lnTo>
                  <a:pt x="122720" y="1841"/>
                </a:lnTo>
                <a:lnTo>
                  <a:pt x="121856" y="1739"/>
                </a:lnTo>
                <a:lnTo>
                  <a:pt x="121856" y="20015"/>
                </a:lnTo>
                <a:lnTo>
                  <a:pt x="121856" y="47129"/>
                </a:lnTo>
                <a:lnTo>
                  <a:pt x="117919" y="51066"/>
                </a:lnTo>
                <a:lnTo>
                  <a:pt x="100418" y="51066"/>
                </a:lnTo>
                <a:lnTo>
                  <a:pt x="100418" y="16078"/>
                </a:lnTo>
                <a:lnTo>
                  <a:pt x="117919" y="16078"/>
                </a:lnTo>
                <a:lnTo>
                  <a:pt x="121856" y="20015"/>
                </a:lnTo>
                <a:lnTo>
                  <a:pt x="121856" y="1739"/>
                </a:lnTo>
                <a:lnTo>
                  <a:pt x="108305" y="0"/>
                </a:lnTo>
                <a:lnTo>
                  <a:pt x="80873" y="0"/>
                </a:lnTo>
                <a:lnTo>
                  <a:pt x="80873" y="113792"/>
                </a:lnTo>
                <a:lnTo>
                  <a:pt x="100418" y="113792"/>
                </a:lnTo>
                <a:lnTo>
                  <a:pt x="100418" y="67144"/>
                </a:lnTo>
                <a:lnTo>
                  <a:pt x="103886" y="67144"/>
                </a:lnTo>
                <a:lnTo>
                  <a:pt x="107988" y="66979"/>
                </a:lnTo>
                <a:lnTo>
                  <a:pt x="110515" y="66675"/>
                </a:lnTo>
                <a:lnTo>
                  <a:pt x="124371" y="113792"/>
                </a:lnTo>
                <a:lnTo>
                  <a:pt x="144233" y="113792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169313" y="6852145"/>
            <a:ext cx="226060" cy="117475"/>
          </a:xfrm>
          <a:custGeom>
            <a:avLst/>
            <a:gdLst/>
            <a:ahLst/>
            <a:cxnLst/>
            <a:rect l="l" t="t" r="r" b="b"/>
            <a:pathLst>
              <a:path w="226059" h="117475">
                <a:moveTo>
                  <a:pt x="59893" y="35941"/>
                </a:moveTo>
                <a:lnTo>
                  <a:pt x="40347" y="3365"/>
                </a:lnTo>
                <a:lnTo>
                  <a:pt x="40347" y="21590"/>
                </a:lnTo>
                <a:lnTo>
                  <a:pt x="40347" y="95364"/>
                </a:lnTo>
                <a:lnTo>
                  <a:pt x="36728" y="99301"/>
                </a:lnTo>
                <a:lnTo>
                  <a:pt x="19545" y="99301"/>
                </a:lnTo>
                <a:lnTo>
                  <a:pt x="19545" y="17653"/>
                </a:lnTo>
                <a:lnTo>
                  <a:pt x="36728" y="17653"/>
                </a:lnTo>
                <a:lnTo>
                  <a:pt x="40347" y="21590"/>
                </a:lnTo>
                <a:lnTo>
                  <a:pt x="40347" y="3365"/>
                </a:lnTo>
                <a:lnTo>
                  <a:pt x="29006" y="1574"/>
                </a:lnTo>
                <a:lnTo>
                  <a:pt x="0" y="1574"/>
                </a:lnTo>
                <a:lnTo>
                  <a:pt x="0" y="115379"/>
                </a:lnTo>
                <a:lnTo>
                  <a:pt x="29006" y="115379"/>
                </a:lnTo>
                <a:lnTo>
                  <a:pt x="59893" y="81013"/>
                </a:lnTo>
                <a:lnTo>
                  <a:pt x="59893" y="35941"/>
                </a:lnTo>
                <a:close/>
              </a:path>
              <a:path w="226059" h="117475">
                <a:moveTo>
                  <a:pt x="144259" y="98361"/>
                </a:moveTo>
                <a:lnTo>
                  <a:pt x="109270" y="98361"/>
                </a:lnTo>
                <a:lnTo>
                  <a:pt x="109270" y="64935"/>
                </a:lnTo>
                <a:lnTo>
                  <a:pt x="134480" y="64935"/>
                </a:lnTo>
                <a:lnTo>
                  <a:pt x="134480" y="47917"/>
                </a:lnTo>
                <a:lnTo>
                  <a:pt x="109270" y="47917"/>
                </a:lnTo>
                <a:lnTo>
                  <a:pt x="109270" y="18605"/>
                </a:lnTo>
                <a:lnTo>
                  <a:pt x="142036" y="18605"/>
                </a:lnTo>
                <a:lnTo>
                  <a:pt x="142036" y="1587"/>
                </a:lnTo>
                <a:lnTo>
                  <a:pt x="89712" y="1587"/>
                </a:lnTo>
                <a:lnTo>
                  <a:pt x="89712" y="115379"/>
                </a:lnTo>
                <a:lnTo>
                  <a:pt x="144259" y="115379"/>
                </a:lnTo>
                <a:lnTo>
                  <a:pt x="144259" y="98361"/>
                </a:lnTo>
                <a:close/>
              </a:path>
              <a:path w="226059" h="117475">
                <a:moveTo>
                  <a:pt x="225755" y="87795"/>
                </a:moveTo>
                <a:lnTo>
                  <a:pt x="219557" y="68173"/>
                </a:lnTo>
                <a:lnTo>
                  <a:pt x="205905" y="53682"/>
                </a:lnTo>
                <a:lnTo>
                  <a:pt x="192252" y="41351"/>
                </a:lnTo>
                <a:lnTo>
                  <a:pt x="186042" y="28206"/>
                </a:lnTo>
                <a:lnTo>
                  <a:pt x="186042" y="21120"/>
                </a:lnTo>
                <a:lnTo>
                  <a:pt x="189509" y="17018"/>
                </a:lnTo>
                <a:lnTo>
                  <a:pt x="200228" y="17018"/>
                </a:lnTo>
                <a:lnTo>
                  <a:pt x="205422" y="19862"/>
                </a:lnTo>
                <a:lnTo>
                  <a:pt x="206209" y="29629"/>
                </a:lnTo>
                <a:lnTo>
                  <a:pt x="224815" y="27584"/>
                </a:lnTo>
                <a:lnTo>
                  <a:pt x="222097" y="16497"/>
                </a:lnTo>
                <a:lnTo>
                  <a:pt x="216585" y="7772"/>
                </a:lnTo>
                <a:lnTo>
                  <a:pt x="208419" y="2057"/>
                </a:lnTo>
                <a:lnTo>
                  <a:pt x="197700" y="0"/>
                </a:lnTo>
                <a:lnTo>
                  <a:pt x="184861" y="1879"/>
                </a:lnTo>
                <a:lnTo>
                  <a:pt x="175361" y="7391"/>
                </a:lnTo>
                <a:lnTo>
                  <a:pt x="169468" y="16294"/>
                </a:lnTo>
                <a:lnTo>
                  <a:pt x="167449" y="28371"/>
                </a:lnTo>
                <a:lnTo>
                  <a:pt x="173659" y="48526"/>
                </a:lnTo>
                <a:lnTo>
                  <a:pt x="187299" y="62738"/>
                </a:lnTo>
                <a:lnTo>
                  <a:pt x="200952" y="75057"/>
                </a:lnTo>
                <a:lnTo>
                  <a:pt x="207149" y="89535"/>
                </a:lnTo>
                <a:lnTo>
                  <a:pt x="207149" y="96304"/>
                </a:lnTo>
                <a:lnTo>
                  <a:pt x="202590" y="99936"/>
                </a:lnTo>
                <a:lnTo>
                  <a:pt x="189509" y="99936"/>
                </a:lnTo>
                <a:lnTo>
                  <a:pt x="184937" y="94259"/>
                </a:lnTo>
                <a:lnTo>
                  <a:pt x="184150" y="82753"/>
                </a:lnTo>
                <a:lnTo>
                  <a:pt x="165544" y="85432"/>
                </a:lnTo>
                <a:lnTo>
                  <a:pt x="167906" y="97536"/>
                </a:lnTo>
                <a:lnTo>
                  <a:pt x="173697" y="107581"/>
                </a:lnTo>
                <a:lnTo>
                  <a:pt x="182753" y="114439"/>
                </a:lnTo>
                <a:lnTo>
                  <a:pt x="194868" y="116967"/>
                </a:lnTo>
                <a:lnTo>
                  <a:pt x="207403" y="115049"/>
                </a:lnTo>
                <a:lnTo>
                  <a:pt x="217170" y="109410"/>
                </a:lnTo>
                <a:lnTo>
                  <a:pt x="223507" y="100266"/>
                </a:lnTo>
                <a:lnTo>
                  <a:pt x="225755" y="87795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465570" y="6853719"/>
            <a:ext cx="79451" cy="113792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8573884" y="6852144"/>
            <a:ext cx="370205" cy="117475"/>
          </a:xfrm>
          <a:custGeom>
            <a:avLst/>
            <a:gdLst/>
            <a:ahLst/>
            <a:cxnLst/>
            <a:rect l="l" t="t" r="r" b="b"/>
            <a:pathLst>
              <a:path w="370204" h="117475">
                <a:moveTo>
                  <a:pt x="59893" y="29159"/>
                </a:moveTo>
                <a:lnTo>
                  <a:pt x="40347" y="1803"/>
                </a:lnTo>
                <a:lnTo>
                  <a:pt x="40347" y="21120"/>
                </a:lnTo>
                <a:lnTo>
                  <a:pt x="40347" y="95834"/>
                </a:lnTo>
                <a:lnTo>
                  <a:pt x="37807" y="99936"/>
                </a:lnTo>
                <a:lnTo>
                  <a:pt x="22059" y="99936"/>
                </a:lnTo>
                <a:lnTo>
                  <a:pt x="19545" y="95834"/>
                </a:lnTo>
                <a:lnTo>
                  <a:pt x="19545" y="21120"/>
                </a:lnTo>
                <a:lnTo>
                  <a:pt x="22059" y="17018"/>
                </a:lnTo>
                <a:lnTo>
                  <a:pt x="37807" y="17018"/>
                </a:lnTo>
                <a:lnTo>
                  <a:pt x="40347" y="21120"/>
                </a:lnTo>
                <a:lnTo>
                  <a:pt x="40347" y="1803"/>
                </a:lnTo>
                <a:lnTo>
                  <a:pt x="1803" y="17818"/>
                </a:lnTo>
                <a:lnTo>
                  <a:pt x="0" y="29159"/>
                </a:lnTo>
                <a:lnTo>
                  <a:pt x="0" y="87795"/>
                </a:lnTo>
                <a:lnTo>
                  <a:pt x="1803" y="99136"/>
                </a:lnTo>
                <a:lnTo>
                  <a:pt x="7289" y="108394"/>
                </a:lnTo>
                <a:lnTo>
                  <a:pt x="16624" y="114655"/>
                </a:lnTo>
                <a:lnTo>
                  <a:pt x="29946" y="116954"/>
                </a:lnTo>
                <a:lnTo>
                  <a:pt x="43268" y="114655"/>
                </a:lnTo>
                <a:lnTo>
                  <a:pt x="52603" y="108394"/>
                </a:lnTo>
                <a:lnTo>
                  <a:pt x="57619" y="99936"/>
                </a:lnTo>
                <a:lnTo>
                  <a:pt x="58089" y="99136"/>
                </a:lnTo>
                <a:lnTo>
                  <a:pt x="59893" y="87795"/>
                </a:lnTo>
                <a:lnTo>
                  <a:pt x="59893" y="29159"/>
                </a:lnTo>
                <a:close/>
              </a:path>
              <a:path w="370204" h="117475">
                <a:moveTo>
                  <a:pt x="111925" y="1574"/>
                </a:moveTo>
                <a:lnTo>
                  <a:pt x="92379" y="1574"/>
                </a:lnTo>
                <a:lnTo>
                  <a:pt x="92379" y="115366"/>
                </a:lnTo>
                <a:lnTo>
                  <a:pt x="111925" y="115366"/>
                </a:lnTo>
                <a:lnTo>
                  <a:pt x="111925" y="1574"/>
                </a:lnTo>
                <a:close/>
              </a:path>
              <a:path w="370204" h="117475">
                <a:moveTo>
                  <a:pt x="204317" y="1587"/>
                </a:moveTo>
                <a:lnTo>
                  <a:pt x="186651" y="1587"/>
                </a:lnTo>
                <a:lnTo>
                  <a:pt x="186651" y="66675"/>
                </a:lnTo>
                <a:lnTo>
                  <a:pt x="186347" y="66675"/>
                </a:lnTo>
                <a:lnTo>
                  <a:pt x="162547" y="1587"/>
                </a:lnTo>
                <a:lnTo>
                  <a:pt x="144424" y="1587"/>
                </a:lnTo>
                <a:lnTo>
                  <a:pt x="144424" y="115379"/>
                </a:lnTo>
                <a:lnTo>
                  <a:pt x="162077" y="115379"/>
                </a:lnTo>
                <a:lnTo>
                  <a:pt x="162077" y="44297"/>
                </a:lnTo>
                <a:lnTo>
                  <a:pt x="162382" y="44297"/>
                </a:lnTo>
                <a:lnTo>
                  <a:pt x="187286" y="115379"/>
                </a:lnTo>
                <a:lnTo>
                  <a:pt x="204317" y="115379"/>
                </a:lnTo>
                <a:lnTo>
                  <a:pt x="204317" y="1587"/>
                </a:lnTo>
                <a:close/>
              </a:path>
              <a:path w="370204" h="117475">
                <a:moveTo>
                  <a:pt x="288658" y="98361"/>
                </a:moveTo>
                <a:lnTo>
                  <a:pt x="253682" y="98361"/>
                </a:lnTo>
                <a:lnTo>
                  <a:pt x="253682" y="64935"/>
                </a:lnTo>
                <a:lnTo>
                  <a:pt x="278892" y="64935"/>
                </a:lnTo>
                <a:lnTo>
                  <a:pt x="278892" y="47917"/>
                </a:lnTo>
                <a:lnTo>
                  <a:pt x="253682" y="47917"/>
                </a:lnTo>
                <a:lnTo>
                  <a:pt x="253682" y="18605"/>
                </a:lnTo>
                <a:lnTo>
                  <a:pt x="286448" y="18605"/>
                </a:lnTo>
                <a:lnTo>
                  <a:pt x="286448" y="1587"/>
                </a:lnTo>
                <a:lnTo>
                  <a:pt x="234124" y="1587"/>
                </a:lnTo>
                <a:lnTo>
                  <a:pt x="234124" y="115379"/>
                </a:lnTo>
                <a:lnTo>
                  <a:pt x="288658" y="115379"/>
                </a:lnTo>
                <a:lnTo>
                  <a:pt x="288658" y="98361"/>
                </a:lnTo>
                <a:close/>
              </a:path>
              <a:path w="370204" h="117475">
                <a:moveTo>
                  <a:pt x="370179" y="87795"/>
                </a:moveTo>
                <a:lnTo>
                  <a:pt x="363969" y="68173"/>
                </a:lnTo>
                <a:lnTo>
                  <a:pt x="350316" y="53682"/>
                </a:lnTo>
                <a:lnTo>
                  <a:pt x="336664" y="41351"/>
                </a:lnTo>
                <a:lnTo>
                  <a:pt x="330466" y="28206"/>
                </a:lnTo>
                <a:lnTo>
                  <a:pt x="330466" y="21120"/>
                </a:lnTo>
                <a:lnTo>
                  <a:pt x="333921" y="17018"/>
                </a:lnTo>
                <a:lnTo>
                  <a:pt x="344639" y="17018"/>
                </a:lnTo>
                <a:lnTo>
                  <a:pt x="349846" y="19862"/>
                </a:lnTo>
                <a:lnTo>
                  <a:pt x="350634" y="29629"/>
                </a:lnTo>
                <a:lnTo>
                  <a:pt x="369239" y="27584"/>
                </a:lnTo>
                <a:lnTo>
                  <a:pt x="366509" y="16497"/>
                </a:lnTo>
                <a:lnTo>
                  <a:pt x="361010" y="7772"/>
                </a:lnTo>
                <a:lnTo>
                  <a:pt x="352831" y="2057"/>
                </a:lnTo>
                <a:lnTo>
                  <a:pt x="342125" y="0"/>
                </a:lnTo>
                <a:lnTo>
                  <a:pt x="329272" y="1879"/>
                </a:lnTo>
                <a:lnTo>
                  <a:pt x="319773" y="7391"/>
                </a:lnTo>
                <a:lnTo>
                  <a:pt x="313880" y="16294"/>
                </a:lnTo>
                <a:lnTo>
                  <a:pt x="311861" y="28371"/>
                </a:lnTo>
                <a:lnTo>
                  <a:pt x="318058" y="48526"/>
                </a:lnTo>
                <a:lnTo>
                  <a:pt x="331711" y="62738"/>
                </a:lnTo>
                <a:lnTo>
                  <a:pt x="345363" y="75057"/>
                </a:lnTo>
                <a:lnTo>
                  <a:pt x="351574" y="89535"/>
                </a:lnTo>
                <a:lnTo>
                  <a:pt x="351574" y="96304"/>
                </a:lnTo>
                <a:lnTo>
                  <a:pt x="347014" y="99936"/>
                </a:lnTo>
                <a:lnTo>
                  <a:pt x="333921" y="99936"/>
                </a:lnTo>
                <a:lnTo>
                  <a:pt x="329361" y="94259"/>
                </a:lnTo>
                <a:lnTo>
                  <a:pt x="328574" y="82753"/>
                </a:lnTo>
                <a:lnTo>
                  <a:pt x="309968" y="85432"/>
                </a:lnTo>
                <a:lnTo>
                  <a:pt x="312331" y="97536"/>
                </a:lnTo>
                <a:lnTo>
                  <a:pt x="318122" y="107581"/>
                </a:lnTo>
                <a:lnTo>
                  <a:pt x="327164" y="114439"/>
                </a:lnTo>
                <a:lnTo>
                  <a:pt x="339293" y="116967"/>
                </a:lnTo>
                <a:lnTo>
                  <a:pt x="351828" y="115049"/>
                </a:lnTo>
                <a:lnTo>
                  <a:pt x="361581" y="109410"/>
                </a:lnTo>
                <a:lnTo>
                  <a:pt x="367919" y="100266"/>
                </a:lnTo>
                <a:lnTo>
                  <a:pt x="370179" y="87795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39706" y="6853798"/>
            <a:ext cx="454025" cy="461645"/>
          </a:xfrm>
          <a:custGeom>
            <a:avLst/>
            <a:gdLst/>
            <a:ahLst/>
            <a:cxnLst/>
            <a:rect l="l" t="t" r="r" b="b"/>
            <a:pathLst>
              <a:path w="454025" h="461645">
                <a:moveTo>
                  <a:pt x="202831" y="0"/>
                </a:moveTo>
                <a:lnTo>
                  <a:pt x="155546" y="11227"/>
                </a:lnTo>
                <a:lnTo>
                  <a:pt x="112551" y="31497"/>
                </a:lnTo>
                <a:lnTo>
                  <a:pt x="74933" y="59694"/>
                </a:lnTo>
                <a:lnTo>
                  <a:pt x="43782" y="94704"/>
                </a:lnTo>
                <a:lnTo>
                  <a:pt x="20184" y="135411"/>
                </a:lnTo>
                <a:lnTo>
                  <a:pt x="5227" y="180703"/>
                </a:lnTo>
                <a:lnTo>
                  <a:pt x="0" y="229463"/>
                </a:lnTo>
                <a:lnTo>
                  <a:pt x="4723" y="276268"/>
                </a:lnTo>
                <a:lnTo>
                  <a:pt x="18265" y="319834"/>
                </a:lnTo>
                <a:lnTo>
                  <a:pt x="39683" y="359236"/>
                </a:lnTo>
                <a:lnTo>
                  <a:pt x="68035" y="393549"/>
                </a:lnTo>
                <a:lnTo>
                  <a:pt x="102379" y="421847"/>
                </a:lnTo>
                <a:lnTo>
                  <a:pt x="141773" y="443206"/>
                </a:lnTo>
                <a:lnTo>
                  <a:pt x="185274" y="456700"/>
                </a:lnTo>
                <a:lnTo>
                  <a:pt x="231940" y="461403"/>
                </a:lnTo>
                <a:lnTo>
                  <a:pt x="281178" y="456223"/>
                </a:lnTo>
                <a:lnTo>
                  <a:pt x="326758" y="441421"/>
                </a:lnTo>
                <a:lnTo>
                  <a:pt x="367614" y="418107"/>
                </a:lnTo>
                <a:lnTo>
                  <a:pt x="402678" y="387388"/>
                </a:lnTo>
                <a:lnTo>
                  <a:pt x="402678" y="416991"/>
                </a:lnTo>
                <a:lnTo>
                  <a:pt x="454012" y="416991"/>
                </a:lnTo>
                <a:lnTo>
                  <a:pt x="454012" y="297573"/>
                </a:lnTo>
                <a:lnTo>
                  <a:pt x="334098" y="297573"/>
                </a:lnTo>
                <a:lnTo>
                  <a:pt x="334098" y="349376"/>
                </a:lnTo>
                <a:lnTo>
                  <a:pt x="367665" y="349376"/>
                </a:lnTo>
                <a:lnTo>
                  <a:pt x="339860" y="374483"/>
                </a:lnTo>
                <a:lnTo>
                  <a:pt x="307384" y="393611"/>
                </a:lnTo>
                <a:lnTo>
                  <a:pt x="271117" y="405794"/>
                </a:lnTo>
                <a:lnTo>
                  <a:pt x="231940" y="410070"/>
                </a:lnTo>
                <a:lnTo>
                  <a:pt x="184366" y="403615"/>
                </a:lnTo>
                <a:lnTo>
                  <a:pt x="141506" y="385400"/>
                </a:lnTo>
                <a:lnTo>
                  <a:pt x="105116" y="357152"/>
                </a:lnTo>
                <a:lnTo>
                  <a:pt x="76950" y="320596"/>
                </a:lnTo>
                <a:lnTo>
                  <a:pt x="58763" y="277458"/>
                </a:lnTo>
                <a:lnTo>
                  <a:pt x="52311" y="229463"/>
                </a:lnTo>
                <a:lnTo>
                  <a:pt x="59769" y="178304"/>
                </a:lnTo>
                <a:lnTo>
                  <a:pt x="80708" y="132852"/>
                </a:lnTo>
                <a:lnTo>
                  <a:pt x="112968" y="95265"/>
                </a:lnTo>
                <a:lnTo>
                  <a:pt x="154395" y="67699"/>
                </a:lnTo>
                <a:lnTo>
                  <a:pt x="202831" y="52311"/>
                </a:lnTo>
                <a:lnTo>
                  <a:pt x="202831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970486" y="6749658"/>
            <a:ext cx="443865" cy="435609"/>
          </a:xfrm>
          <a:custGeom>
            <a:avLst/>
            <a:gdLst/>
            <a:ahLst/>
            <a:cxnLst/>
            <a:rect l="l" t="t" r="r" b="b"/>
            <a:pathLst>
              <a:path w="443865" h="435609">
                <a:moveTo>
                  <a:pt x="101663" y="232943"/>
                </a:moveTo>
                <a:lnTo>
                  <a:pt x="101168" y="232943"/>
                </a:lnTo>
                <a:lnTo>
                  <a:pt x="61834" y="240899"/>
                </a:lnTo>
                <a:lnTo>
                  <a:pt x="29671" y="262547"/>
                </a:lnTo>
                <a:lnTo>
                  <a:pt x="7965" y="294558"/>
                </a:lnTo>
                <a:lnTo>
                  <a:pt x="0" y="333603"/>
                </a:lnTo>
                <a:lnTo>
                  <a:pt x="7965" y="373223"/>
                </a:lnTo>
                <a:lnTo>
                  <a:pt x="29671" y="405533"/>
                </a:lnTo>
                <a:lnTo>
                  <a:pt x="61834" y="427293"/>
                </a:lnTo>
                <a:lnTo>
                  <a:pt x="101168" y="435267"/>
                </a:lnTo>
                <a:lnTo>
                  <a:pt x="101663" y="435267"/>
                </a:lnTo>
                <a:lnTo>
                  <a:pt x="101663" y="383933"/>
                </a:lnTo>
                <a:lnTo>
                  <a:pt x="101168" y="383933"/>
                </a:lnTo>
                <a:lnTo>
                  <a:pt x="82009" y="379955"/>
                </a:lnTo>
                <a:lnTo>
                  <a:pt x="66320" y="369131"/>
                </a:lnTo>
                <a:lnTo>
                  <a:pt x="55721" y="353126"/>
                </a:lnTo>
                <a:lnTo>
                  <a:pt x="51828" y="333603"/>
                </a:lnTo>
                <a:lnTo>
                  <a:pt x="55721" y="314372"/>
                </a:lnTo>
                <a:lnTo>
                  <a:pt x="66320" y="298513"/>
                </a:lnTo>
                <a:lnTo>
                  <a:pt x="82009" y="287740"/>
                </a:lnTo>
                <a:lnTo>
                  <a:pt x="101168" y="283768"/>
                </a:lnTo>
                <a:lnTo>
                  <a:pt x="101663" y="283768"/>
                </a:lnTo>
                <a:lnTo>
                  <a:pt x="101663" y="232943"/>
                </a:lnTo>
                <a:close/>
              </a:path>
              <a:path w="443865" h="435609">
                <a:moveTo>
                  <a:pt x="101663" y="232943"/>
                </a:moveTo>
                <a:lnTo>
                  <a:pt x="101663" y="283768"/>
                </a:lnTo>
                <a:lnTo>
                  <a:pt x="121180" y="287740"/>
                </a:lnTo>
                <a:lnTo>
                  <a:pt x="137186" y="298513"/>
                </a:lnTo>
                <a:lnTo>
                  <a:pt x="148013" y="314372"/>
                </a:lnTo>
                <a:lnTo>
                  <a:pt x="151993" y="333603"/>
                </a:lnTo>
                <a:lnTo>
                  <a:pt x="148013" y="353126"/>
                </a:lnTo>
                <a:lnTo>
                  <a:pt x="137186" y="369131"/>
                </a:lnTo>
                <a:lnTo>
                  <a:pt x="121180" y="379955"/>
                </a:lnTo>
                <a:lnTo>
                  <a:pt x="101663" y="383933"/>
                </a:lnTo>
                <a:lnTo>
                  <a:pt x="101663" y="435267"/>
                </a:lnTo>
                <a:lnTo>
                  <a:pt x="141288" y="427293"/>
                </a:lnTo>
                <a:lnTo>
                  <a:pt x="173582" y="405596"/>
                </a:lnTo>
                <a:lnTo>
                  <a:pt x="195341" y="373437"/>
                </a:lnTo>
                <a:lnTo>
                  <a:pt x="203314" y="334111"/>
                </a:lnTo>
                <a:lnTo>
                  <a:pt x="203314" y="246253"/>
                </a:lnTo>
                <a:lnTo>
                  <a:pt x="151993" y="246253"/>
                </a:lnTo>
                <a:lnTo>
                  <a:pt x="140520" y="240637"/>
                </a:lnTo>
                <a:lnTo>
                  <a:pt x="128309" y="236454"/>
                </a:lnTo>
                <a:lnTo>
                  <a:pt x="115358" y="233844"/>
                </a:lnTo>
                <a:lnTo>
                  <a:pt x="101663" y="232943"/>
                </a:lnTo>
                <a:close/>
              </a:path>
              <a:path w="443865" h="435609">
                <a:moveTo>
                  <a:pt x="361238" y="148056"/>
                </a:moveTo>
                <a:lnTo>
                  <a:pt x="239839" y="148056"/>
                </a:lnTo>
                <a:lnTo>
                  <a:pt x="255600" y="152480"/>
                </a:lnTo>
                <a:lnTo>
                  <a:pt x="265250" y="164953"/>
                </a:lnTo>
                <a:lnTo>
                  <a:pt x="270087" y="184275"/>
                </a:lnTo>
                <a:lnTo>
                  <a:pt x="271411" y="209245"/>
                </a:lnTo>
                <a:lnTo>
                  <a:pt x="271411" y="322249"/>
                </a:lnTo>
                <a:lnTo>
                  <a:pt x="322732" y="322249"/>
                </a:lnTo>
                <a:lnTo>
                  <a:pt x="322732" y="216649"/>
                </a:lnTo>
                <a:lnTo>
                  <a:pt x="323891" y="190940"/>
                </a:lnTo>
                <a:lnTo>
                  <a:pt x="329031" y="169027"/>
                </a:lnTo>
                <a:lnTo>
                  <a:pt x="340648" y="153777"/>
                </a:lnTo>
                <a:lnTo>
                  <a:pt x="361238" y="148056"/>
                </a:lnTo>
                <a:close/>
              </a:path>
              <a:path w="443865" h="435609">
                <a:moveTo>
                  <a:pt x="436953" y="148056"/>
                </a:moveTo>
                <a:lnTo>
                  <a:pt x="361238" y="148056"/>
                </a:lnTo>
                <a:lnTo>
                  <a:pt x="375670" y="151118"/>
                </a:lnTo>
                <a:lnTo>
                  <a:pt x="385294" y="160705"/>
                </a:lnTo>
                <a:lnTo>
                  <a:pt x="390662" y="177417"/>
                </a:lnTo>
                <a:lnTo>
                  <a:pt x="392328" y="201853"/>
                </a:lnTo>
                <a:lnTo>
                  <a:pt x="392328" y="322249"/>
                </a:lnTo>
                <a:lnTo>
                  <a:pt x="443649" y="322249"/>
                </a:lnTo>
                <a:lnTo>
                  <a:pt x="443649" y="194932"/>
                </a:lnTo>
                <a:lnTo>
                  <a:pt x="436953" y="148056"/>
                </a:lnTo>
                <a:close/>
              </a:path>
              <a:path w="443865" h="435609">
                <a:moveTo>
                  <a:pt x="203314" y="0"/>
                </a:moveTo>
                <a:lnTo>
                  <a:pt x="151993" y="0"/>
                </a:lnTo>
                <a:lnTo>
                  <a:pt x="151993" y="246253"/>
                </a:lnTo>
                <a:lnTo>
                  <a:pt x="203314" y="246253"/>
                </a:lnTo>
                <a:lnTo>
                  <a:pt x="203314" y="185064"/>
                </a:lnTo>
                <a:lnTo>
                  <a:pt x="207362" y="170334"/>
                </a:lnTo>
                <a:lnTo>
                  <a:pt x="214180" y="158607"/>
                </a:lnTo>
                <a:lnTo>
                  <a:pt x="224697" y="150856"/>
                </a:lnTo>
                <a:lnTo>
                  <a:pt x="239839" y="148056"/>
                </a:lnTo>
                <a:lnTo>
                  <a:pt x="436953" y="148056"/>
                </a:lnTo>
                <a:lnTo>
                  <a:pt x="436887" y="147599"/>
                </a:lnTo>
                <a:lnTo>
                  <a:pt x="428179" y="133248"/>
                </a:lnTo>
                <a:lnTo>
                  <a:pt x="307936" y="133248"/>
                </a:lnTo>
                <a:lnTo>
                  <a:pt x="297227" y="120916"/>
                </a:lnTo>
                <a:lnTo>
                  <a:pt x="203314" y="120916"/>
                </a:lnTo>
                <a:lnTo>
                  <a:pt x="203314" y="0"/>
                </a:lnTo>
                <a:close/>
              </a:path>
              <a:path w="443865" h="435609">
                <a:moveTo>
                  <a:pt x="370624" y="101168"/>
                </a:moveTo>
                <a:lnTo>
                  <a:pt x="352494" y="103475"/>
                </a:lnTo>
                <a:lnTo>
                  <a:pt x="335570" y="109993"/>
                </a:lnTo>
                <a:lnTo>
                  <a:pt x="320501" y="120118"/>
                </a:lnTo>
                <a:lnTo>
                  <a:pt x="307936" y="133248"/>
                </a:lnTo>
                <a:lnTo>
                  <a:pt x="428179" y="133248"/>
                </a:lnTo>
                <a:lnTo>
                  <a:pt x="419533" y="118999"/>
                </a:lnTo>
                <a:lnTo>
                  <a:pt x="395980" y="104924"/>
                </a:lnTo>
                <a:lnTo>
                  <a:pt x="370624" y="101168"/>
                </a:lnTo>
                <a:close/>
              </a:path>
              <a:path w="443865" h="435609">
                <a:moveTo>
                  <a:pt x="249707" y="101168"/>
                </a:moveTo>
                <a:lnTo>
                  <a:pt x="237186" y="102517"/>
                </a:lnTo>
                <a:lnTo>
                  <a:pt x="225034" y="106413"/>
                </a:lnTo>
                <a:lnTo>
                  <a:pt x="213620" y="112623"/>
                </a:lnTo>
                <a:lnTo>
                  <a:pt x="203314" y="120916"/>
                </a:lnTo>
                <a:lnTo>
                  <a:pt x="297227" y="120916"/>
                </a:lnTo>
                <a:lnTo>
                  <a:pt x="295989" y="119491"/>
                </a:lnTo>
                <a:lnTo>
                  <a:pt x="282332" y="109435"/>
                </a:lnTo>
                <a:lnTo>
                  <a:pt x="266919" y="103266"/>
                </a:lnTo>
                <a:lnTo>
                  <a:pt x="249707" y="101168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546309" y="7015204"/>
            <a:ext cx="247464" cy="136283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814672" y="7015679"/>
            <a:ext cx="242234" cy="13589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079730" y="7016177"/>
            <a:ext cx="120243" cy="135305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8232457" y="7015594"/>
            <a:ext cx="103505" cy="135890"/>
          </a:xfrm>
          <a:custGeom>
            <a:avLst/>
            <a:gdLst/>
            <a:ahLst/>
            <a:cxnLst/>
            <a:rect l="l" t="t" r="r" b="b"/>
            <a:pathLst>
              <a:path w="103504" h="135890">
                <a:moveTo>
                  <a:pt x="103035" y="109220"/>
                </a:moveTo>
                <a:lnTo>
                  <a:pt x="29578" y="109220"/>
                </a:lnTo>
                <a:lnTo>
                  <a:pt x="29578" y="81280"/>
                </a:lnTo>
                <a:lnTo>
                  <a:pt x="93383" y="81280"/>
                </a:lnTo>
                <a:lnTo>
                  <a:pt x="93383" y="54610"/>
                </a:lnTo>
                <a:lnTo>
                  <a:pt x="29578" y="54610"/>
                </a:lnTo>
                <a:lnTo>
                  <a:pt x="29578" y="26670"/>
                </a:lnTo>
                <a:lnTo>
                  <a:pt x="102069" y="26670"/>
                </a:lnTo>
                <a:lnTo>
                  <a:pt x="102069" y="0"/>
                </a:lnTo>
                <a:lnTo>
                  <a:pt x="0" y="0"/>
                </a:lnTo>
                <a:lnTo>
                  <a:pt x="0" y="26670"/>
                </a:lnTo>
                <a:lnTo>
                  <a:pt x="0" y="54610"/>
                </a:lnTo>
                <a:lnTo>
                  <a:pt x="0" y="81280"/>
                </a:lnTo>
                <a:lnTo>
                  <a:pt x="0" y="109220"/>
                </a:lnTo>
                <a:lnTo>
                  <a:pt x="0" y="135890"/>
                </a:lnTo>
                <a:lnTo>
                  <a:pt x="103035" y="135890"/>
                </a:lnTo>
                <a:lnTo>
                  <a:pt x="103035" y="10922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9" name="bg 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362023" y="7014240"/>
            <a:ext cx="237597" cy="139179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625532" y="7096873"/>
            <a:ext cx="29845" cy="54610"/>
          </a:xfrm>
          <a:custGeom>
            <a:avLst/>
            <a:gdLst/>
            <a:ahLst/>
            <a:cxnLst/>
            <a:rect l="l" t="t" r="r" b="b"/>
            <a:pathLst>
              <a:path w="29845" h="54609">
                <a:moveTo>
                  <a:pt x="0" y="54610"/>
                </a:moveTo>
                <a:lnTo>
                  <a:pt x="29768" y="54610"/>
                </a:lnTo>
                <a:lnTo>
                  <a:pt x="29768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8625522" y="7015593"/>
            <a:ext cx="178435" cy="135890"/>
          </a:xfrm>
          <a:custGeom>
            <a:avLst/>
            <a:gdLst/>
            <a:ahLst/>
            <a:cxnLst/>
            <a:rect l="l" t="t" r="r" b="b"/>
            <a:pathLst>
              <a:path w="178434" h="135890">
                <a:moveTo>
                  <a:pt x="114439" y="0"/>
                </a:moveTo>
                <a:lnTo>
                  <a:pt x="84670" y="0"/>
                </a:lnTo>
                <a:lnTo>
                  <a:pt x="84670" y="54610"/>
                </a:lnTo>
                <a:lnTo>
                  <a:pt x="29768" y="54610"/>
                </a:lnTo>
                <a:lnTo>
                  <a:pt x="29768" y="0"/>
                </a:lnTo>
                <a:lnTo>
                  <a:pt x="0" y="0"/>
                </a:lnTo>
                <a:lnTo>
                  <a:pt x="0" y="54610"/>
                </a:lnTo>
                <a:lnTo>
                  <a:pt x="0" y="81280"/>
                </a:lnTo>
                <a:lnTo>
                  <a:pt x="0" y="135890"/>
                </a:lnTo>
                <a:lnTo>
                  <a:pt x="29768" y="135890"/>
                </a:lnTo>
                <a:lnTo>
                  <a:pt x="29768" y="81280"/>
                </a:lnTo>
                <a:lnTo>
                  <a:pt x="84670" y="81280"/>
                </a:lnTo>
                <a:lnTo>
                  <a:pt x="84670" y="135890"/>
                </a:lnTo>
                <a:lnTo>
                  <a:pt x="114439" y="135890"/>
                </a:lnTo>
                <a:lnTo>
                  <a:pt x="114439" y="81280"/>
                </a:lnTo>
                <a:lnTo>
                  <a:pt x="114439" y="54610"/>
                </a:lnTo>
                <a:lnTo>
                  <a:pt x="114439" y="0"/>
                </a:lnTo>
                <a:close/>
              </a:path>
              <a:path w="178434" h="135890">
                <a:moveTo>
                  <a:pt x="178079" y="584"/>
                </a:moveTo>
                <a:lnTo>
                  <a:pt x="148310" y="584"/>
                </a:lnTo>
                <a:lnTo>
                  <a:pt x="148310" y="135890"/>
                </a:lnTo>
                <a:lnTo>
                  <a:pt x="178079" y="135890"/>
                </a:lnTo>
                <a:lnTo>
                  <a:pt x="178079" y="584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2" name="bg object 3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837430" y="7016169"/>
            <a:ext cx="107086" cy="135318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6839711" y="7434071"/>
            <a:ext cx="2105025" cy="338455"/>
          </a:xfrm>
          <a:custGeom>
            <a:avLst/>
            <a:gdLst/>
            <a:ahLst/>
            <a:cxnLst/>
            <a:rect l="l" t="t" r="r" b="b"/>
            <a:pathLst>
              <a:path w="2105025" h="338454">
                <a:moveTo>
                  <a:pt x="2104809" y="0"/>
                </a:moveTo>
                <a:lnTo>
                  <a:pt x="0" y="0"/>
                </a:lnTo>
                <a:lnTo>
                  <a:pt x="0" y="338327"/>
                </a:lnTo>
                <a:lnTo>
                  <a:pt x="2104809" y="338327"/>
                </a:lnTo>
                <a:lnTo>
                  <a:pt x="2104809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181592"/>
            <a:ext cx="7772400" cy="25146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 marR="5080">
              <a:lnSpc>
                <a:spcPts val="6200"/>
              </a:lnSpc>
              <a:spcBef>
                <a:spcPts val="1140"/>
              </a:spcBef>
              <a:tabLst>
                <a:tab pos="2002155" algn="l"/>
                <a:tab pos="3314065" algn="l"/>
                <a:tab pos="3610610" algn="l"/>
                <a:tab pos="3905885" algn="l"/>
                <a:tab pos="5218430" algn="l"/>
                <a:tab pos="5854065" algn="l"/>
                <a:tab pos="6784975" algn="l"/>
              </a:tabLst>
            </a:pPr>
            <a:r>
              <a:rPr dirty="0" sz="6000" b="1">
                <a:solidFill>
                  <a:srgbClr val="E82C2A"/>
                </a:solidFill>
                <a:latin typeface="Trade Gothic LT Std Bold"/>
                <a:cs typeface="Trade Gothic LT Std Bold"/>
              </a:rPr>
              <a:t>When	you	support	local </a:t>
            </a:r>
            <a:r>
              <a:rPr dirty="0" sz="6000" spc="5" b="1">
                <a:solidFill>
                  <a:srgbClr val="E82C2A"/>
                </a:solidFill>
                <a:latin typeface="Trade Gothic LT Std Bold"/>
                <a:cs typeface="Trade Gothic LT Std Bold"/>
              </a:rPr>
              <a:t> </a:t>
            </a:r>
            <a:r>
              <a:rPr dirty="0" sz="6000" b="1">
                <a:solidFill>
                  <a:srgbClr val="E82C2A"/>
                </a:solidFill>
                <a:latin typeface="Trade Gothic LT Std Bold"/>
                <a:cs typeface="Trade Gothic LT Std Bold"/>
              </a:rPr>
              <a:t>businesses,	you	help	the  community	thrive.</a:t>
            </a:r>
            <a:endParaRPr sz="6000">
              <a:latin typeface="Trade Gothic LT Std Bold"/>
              <a:cs typeface="Trade Gothic LT Std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6595789"/>
            <a:ext cx="3143885" cy="6908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220"/>
              </a:spcBef>
            </a:pPr>
            <a:r>
              <a:rPr dirty="0" sz="2200" b="1">
                <a:solidFill>
                  <a:srgbClr val="E82C2A"/>
                </a:solidFill>
                <a:latin typeface="Trade Gothic LT Std Cn"/>
                <a:cs typeface="Trade Gothic LT Std Cn"/>
              </a:rPr>
              <a:t>#DSMlocal </a:t>
            </a:r>
            <a:r>
              <a:rPr dirty="0" sz="2200" spc="5" b="1">
                <a:solidFill>
                  <a:srgbClr val="E82C2A"/>
                </a:solidFill>
                <a:latin typeface="Trade Gothic LT Std Cn"/>
                <a:cs typeface="Trade Gothic LT Std Cn"/>
              </a:rPr>
              <a:t> </a:t>
            </a:r>
            <a:r>
              <a:rPr dirty="0" sz="2200" b="1">
                <a:solidFill>
                  <a:srgbClr val="E82C2A"/>
                </a:solidFill>
                <a:latin typeface="Trade Gothic LT Std Cn"/>
                <a:cs typeface="Trade Gothic LT Std Cn"/>
              </a:rPr>
              <a:t>DSMpartnership.com/DSMlocal</a:t>
            </a:r>
            <a:endParaRPr sz="2200">
              <a:latin typeface="Trade Gothic LT Std Cn"/>
              <a:cs typeface="Trade Gothic LT Std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5993" y="6466151"/>
            <a:ext cx="86931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An</a:t>
            </a:r>
            <a:r>
              <a:rPr dirty="0" sz="1300" spc="-45">
                <a:solidFill>
                  <a:srgbClr val="231F20"/>
                </a:solidFill>
                <a:latin typeface="Trade Gothic LT Std Cn"/>
                <a:cs typeface="Trade Gothic LT Std Cn"/>
              </a:rPr>
              <a:t> </a:t>
            </a: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Initiative</a:t>
            </a:r>
            <a:r>
              <a:rPr dirty="0" sz="1300" spc="-40">
                <a:solidFill>
                  <a:srgbClr val="231F20"/>
                </a:solidFill>
                <a:latin typeface="Trade Gothic LT Std Cn"/>
                <a:cs typeface="Trade Gothic LT Std Cn"/>
              </a:rPr>
              <a:t> </a:t>
            </a: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of</a:t>
            </a:r>
            <a:endParaRPr sz="1300"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BCF2A071-8E16-4F64-AF31-07254D8024DB}"/>
</file>

<file path=customXml/itemProps2.xml><?xml version="1.0" encoding="utf-8"?>
<ds:datastoreItem xmlns:ds="http://schemas.openxmlformats.org/officeDocument/2006/customXml" ds:itemID="{53FACAFC-0A2A-4FB5-8A74-A7A8BEC848E9}"/>
</file>

<file path=customXml/itemProps3.xml><?xml version="1.0" encoding="utf-8"?>
<ds:datastoreItem xmlns:ds="http://schemas.openxmlformats.org/officeDocument/2006/customXml" ds:itemID="{884001B0-D053-4668-AA29-E47CD2F2140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2021-11-18T20:46:04Z</dcterms:created>
  <dcterms:modified xsi:type="dcterms:W3CDTF">2021-11-18T20:46:04Z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